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74" r:id="rId10"/>
    <p:sldId id="263" r:id="rId11"/>
    <p:sldId id="264" r:id="rId12"/>
    <p:sldId id="270" r:id="rId13"/>
    <p:sldId id="271" r:id="rId14"/>
    <p:sldId id="273" r:id="rId15"/>
    <p:sldId id="265" r:id="rId16"/>
    <p:sldId id="267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3B4C"/>
    <a:srgbClr val="DED7F4"/>
    <a:srgbClr val="937CDD"/>
    <a:srgbClr val="5F76AB"/>
    <a:srgbClr val="FFD581"/>
    <a:srgbClr val="FFFF81"/>
    <a:srgbClr val="7C6FA6"/>
    <a:srgbClr val="C2B5EE"/>
    <a:srgbClr val="C47CDD"/>
    <a:srgbClr val="7CD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2407" autoAdjust="0"/>
  </p:normalViewPr>
  <p:slideViewPr>
    <p:cSldViewPr snapToGrid="0">
      <p:cViewPr>
        <p:scale>
          <a:sx n="102" d="100"/>
          <a:sy n="102" d="100"/>
        </p:scale>
        <p:origin x="-846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B57481-A315-4A75-9744-3126C82CD2BB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CF43BF-62CA-413B-80A8-27BBF0DE8D5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263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Это</a:t>
            </a:r>
            <a:r>
              <a:rPr lang="ru-RU" baseline="0" dirty="0" smtClean="0"/>
              <a:t> мои заметки к слайду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9915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 smtClean="0"/>
              <a:t>Логлайн</a:t>
            </a:r>
            <a:r>
              <a:rPr lang="ru-RU" dirty="0" smtClean="0"/>
              <a:t> дает нам краткое представление о проекте и его сути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5798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 smtClean="0"/>
              <a:t>Роадмап</a:t>
            </a:r>
            <a:r>
              <a:rPr lang="ru-RU" dirty="0" smtClean="0"/>
              <a:t>, к концу каждой итерации представляется готовый продукт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07390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Чтобы</a:t>
            </a:r>
            <a:r>
              <a:rPr lang="ru-RU" baseline="0" dirty="0" smtClean="0"/>
              <a:t> визуализировать проект и понять что в каком виде будет разработано, на помощь пришел </a:t>
            </a:r>
            <a:r>
              <a:rPr lang="ru-RU" baseline="0" dirty="0" err="1" smtClean="0"/>
              <a:t>майндмап</a:t>
            </a:r>
            <a:r>
              <a:rPr lang="ru-RU" baseline="0" dirty="0" smtClean="0"/>
              <a:t>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9298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Чему</a:t>
            </a:r>
            <a:r>
              <a:rPr lang="ru-RU" baseline="0" dirty="0" smtClean="0"/>
              <a:t> я научилась?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072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Сказать</a:t>
            </a:r>
            <a:r>
              <a:rPr lang="ru-RU" baseline="0" dirty="0" smtClean="0"/>
              <a:t> про котиков гита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6617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Что было взято за основу,</a:t>
            </a:r>
            <a:r>
              <a:rPr lang="ru-RU" baseline="0" dirty="0" smtClean="0"/>
              <a:t> об </a:t>
            </a:r>
            <a:r>
              <a:rPr lang="ru-RU" baseline="0" dirty="0" err="1" smtClean="0"/>
              <a:t>агаре</a:t>
            </a:r>
            <a:endParaRPr lang="en-US" baseline="0" dirty="0" smtClean="0"/>
          </a:p>
          <a:p>
            <a:r>
              <a:rPr lang="ru-RU" dirty="0" err="1" smtClean="0"/>
              <a:t>Агар</a:t>
            </a:r>
            <a:r>
              <a:rPr lang="ru-RU" baseline="0" dirty="0" smtClean="0"/>
              <a:t> – сетевая игра</a:t>
            </a:r>
            <a:r>
              <a:rPr lang="ru-RU" dirty="0" smtClean="0"/>
              <a:t>, в которой игрок контролирует круг, используя мышь и клавиатуру. Цель игры заключается в увеличении круга посредством поглощения гранул, которые случайным образом появляются на карте, и кругов других игроков.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0305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Рассказать про логику ботов и !!! В АГАРЕ НЕТ БОТОВ, А У НАС ЕСТЬ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4384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Тонкий</a:t>
            </a:r>
            <a:r>
              <a:rPr lang="ru-RU" baseline="0" dirty="0" smtClean="0"/>
              <a:t> клиент, не имеет никакой логики кроме </a:t>
            </a:r>
            <a:r>
              <a:rPr lang="ru-RU" baseline="0" dirty="0" err="1" smtClean="0"/>
              <a:t>отрисовки</a:t>
            </a:r>
            <a:endParaRPr lang="ru-RU" baseline="0" dirty="0" smtClean="0"/>
          </a:p>
          <a:p>
            <a:r>
              <a:rPr lang="ru-RU" baseline="0" dirty="0" smtClean="0"/>
              <a:t>Это дает следующие преимущества:</a:t>
            </a:r>
          </a:p>
          <a:p>
            <a:pPr marL="228600" indent="-228600">
              <a:buAutoNum type="arabicPeriod"/>
            </a:pPr>
            <a:r>
              <a:rPr lang="ru-RU" baseline="0" dirty="0" smtClean="0"/>
              <a:t>Можно играть на более слабых компах</a:t>
            </a:r>
          </a:p>
          <a:p>
            <a:pPr marL="228600" indent="-228600">
              <a:buAutoNum type="arabicPeriod"/>
            </a:pPr>
            <a:r>
              <a:rPr lang="ru-RU" dirty="0" smtClean="0"/>
              <a:t>Меньше</a:t>
            </a:r>
            <a:r>
              <a:rPr lang="ru-RU" baseline="0" dirty="0" smtClean="0"/>
              <a:t> возможностей обмануть игру</a:t>
            </a:r>
          </a:p>
          <a:p>
            <a:pPr marL="228600" indent="-228600">
              <a:buAutoNum type="arabicPeriod"/>
            </a:pPr>
            <a:endParaRPr lang="ru-RU" baseline="0" dirty="0" smtClean="0"/>
          </a:p>
          <a:p>
            <a:pPr marL="0" indent="0">
              <a:buNone/>
            </a:pPr>
            <a:r>
              <a:rPr lang="ru-RU" baseline="0" dirty="0" smtClean="0"/>
              <a:t>Сервер – толстый</a:t>
            </a:r>
          </a:p>
          <a:p>
            <a:pPr marL="0" indent="0">
              <a:buNone/>
            </a:pPr>
            <a:r>
              <a:rPr lang="ru-RU" baseline="0" dirty="0" smtClean="0"/>
              <a:t>Это позволяет</a:t>
            </a:r>
            <a:r>
              <a:rPr lang="en-US" baseline="0" dirty="0" smtClean="0"/>
              <a:t>:</a:t>
            </a:r>
          </a:p>
          <a:p>
            <a:pPr marL="228600" indent="-228600">
              <a:buAutoNum type="arabicPeriod"/>
            </a:pPr>
            <a:r>
              <a:rPr lang="ru-RU" baseline="0" dirty="0" smtClean="0"/>
              <a:t>В любой момент изменить данные ботов, игроков и еды</a:t>
            </a:r>
          </a:p>
          <a:p>
            <a:pPr marL="228600" indent="-228600">
              <a:buAutoNum type="arabicPeriod"/>
            </a:pPr>
            <a:r>
              <a:rPr lang="ru-RU" dirty="0" smtClean="0"/>
              <a:t>Изменить логику движения ботов</a:t>
            </a:r>
            <a:r>
              <a:rPr lang="en-US" dirty="0" smtClean="0"/>
              <a:t>/</a:t>
            </a:r>
            <a:r>
              <a:rPr lang="ru-RU" dirty="0" smtClean="0"/>
              <a:t>игроков </a:t>
            </a:r>
          </a:p>
          <a:p>
            <a:pPr marL="228600" indent="-228600">
              <a:buAutoNum type="arabicPeriod"/>
            </a:pPr>
            <a:r>
              <a:rPr lang="ru-RU" dirty="0" smtClean="0"/>
              <a:t>Добавить обновления 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23771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5586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Данные</a:t>
            </a:r>
            <a:r>
              <a:rPr lang="ru-RU" baseline="0" dirty="0" smtClean="0"/>
              <a:t> приходят постоянно, </a:t>
            </a:r>
            <a:r>
              <a:rPr lang="ru-RU" baseline="0" dirty="0" err="1" smtClean="0"/>
              <a:t>отрисовываем</a:t>
            </a:r>
            <a:r>
              <a:rPr lang="ru-RU" baseline="0" dirty="0" smtClean="0"/>
              <a:t> когда может браузер. Это дает актуальную информацию для прорисовки.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65834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6583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F43BF-62CA-413B-80A8-27BBF0DE8D5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5586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3719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1481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229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7607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7640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3160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7507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131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5196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6632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3284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E3D4-9115-42AD-AB01-B45A76269814}" type="datetimeFigureOut">
              <a:rPr lang="ru-RU" smtClean="0"/>
              <a:t>29.08.2017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04421-874D-4514-8FA1-2F07EF54084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0279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daria-grebneva/Summer-practice/tree/dev/AGARIO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daria-grebneva/Summer-practice/tree/dev/AGARIO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ia-grebneva/Summer-practice/tree/dev/AGARIO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github.com/daria-grebneva/Summer-practice/tree/dev/AGARIO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github.com/daria-grebneva/Summer-practice/tree/dev/AGARIO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daria-grebneva/Summer-practice/tree/dev/AGARIO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ia-grebneva/Summer-practice/tree/dev/AGARIO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ia-grebneva/Summer-practice/tree/dev/AGARIO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ia-grebneva/Summer-practice/tree/dev/AGARI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ia-grebneva/Summer-practice/tree/dev/AGARIO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ia-grebneva/Summer-practice/tree/dev/AGARIO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ia-grebneva/Summer-practice/tree/dev/AGARI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ria-grebneva/Summer-practice/tree/dev/AGARIO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Запись экрана (27.08.2017 17-25-32)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0"/>
            <a:ext cx="121872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116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90592"/>
          </a:xfrm>
        </p:spPr>
        <p:txBody>
          <a:bodyPr/>
          <a:lstStyle/>
          <a:p>
            <a:r>
              <a:rPr lang="ru-RU" dirty="0" smtClean="0"/>
              <a:t>Сервер</a:t>
            </a:r>
          </a:p>
          <a:p>
            <a:pPr lvl="1"/>
            <a:r>
              <a:rPr lang="en-US" dirty="0" smtClean="0"/>
              <a:t>JavaScript, </a:t>
            </a:r>
            <a:r>
              <a:rPr lang="en-US" dirty="0" err="1" smtClean="0"/>
              <a:t>NodeJS</a:t>
            </a:r>
            <a:endParaRPr lang="en-US" dirty="0" smtClean="0"/>
          </a:p>
          <a:p>
            <a:pPr lvl="1"/>
            <a:r>
              <a:rPr lang="en-US" dirty="0" smtClean="0"/>
              <a:t>Socket.io</a:t>
            </a:r>
          </a:p>
          <a:p>
            <a:pPr lvl="1"/>
            <a:r>
              <a:rPr lang="en-US" dirty="0" smtClean="0"/>
              <a:t>Web-pack</a:t>
            </a:r>
          </a:p>
          <a:p>
            <a:pPr marL="457200" lvl="1" indent="0">
              <a:buNone/>
            </a:pPr>
            <a:endParaRPr lang="ru-RU" dirty="0"/>
          </a:p>
          <a:p>
            <a:pPr marL="457200" lvl="1" indent="0">
              <a:buNone/>
            </a:pPr>
            <a:r>
              <a:rPr lang="ru-RU" dirty="0" smtClean="0"/>
              <a:t>Клиент:</a:t>
            </a:r>
          </a:p>
          <a:p>
            <a:pPr lvl="1"/>
            <a:r>
              <a:rPr lang="en-US" dirty="0" err="1" smtClean="0"/>
              <a:t>TypeScript</a:t>
            </a:r>
            <a:endParaRPr lang="en-US" dirty="0" smtClean="0"/>
          </a:p>
          <a:p>
            <a:pPr lvl="1"/>
            <a:r>
              <a:rPr lang="en-US" dirty="0" smtClean="0"/>
              <a:t> Canvas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8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9148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>
                <a:solidFill>
                  <a:srgbClr val="073B4C"/>
                </a:solidFill>
              </a:rPr>
              <a:t>9</a:t>
            </a:r>
            <a:r>
              <a:rPr lang="en-US" dirty="0" smtClean="0">
                <a:solidFill>
                  <a:srgbClr val="073B4C"/>
                </a:solidFill>
              </a:rPr>
              <a:t>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13" name="Picture 6" descr="Картинки по запросу github logo pn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312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Процесс разработки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 smtClean="0"/>
              <a:t>Логлайн</a:t>
            </a:r>
            <a:endParaRPr lang="ru-RU" dirty="0" smtClean="0"/>
          </a:p>
          <a:p>
            <a:r>
              <a:rPr lang="ru-RU" dirty="0" err="1" smtClean="0"/>
              <a:t>Роадмап</a:t>
            </a:r>
            <a:endParaRPr lang="ru-RU" dirty="0" smtClean="0"/>
          </a:p>
          <a:p>
            <a:r>
              <a:rPr lang="ru-RU" dirty="0" err="1" smtClean="0"/>
              <a:t>Майндмап</a:t>
            </a:r>
            <a:endParaRPr lang="ru-RU" dirty="0" smtClean="0"/>
          </a:p>
          <a:p>
            <a:r>
              <a:rPr lang="ru-RU" dirty="0" smtClean="0"/>
              <a:t>Итерации</a:t>
            </a:r>
          </a:p>
        </p:txBody>
      </p:sp>
      <p:sp>
        <p:nvSpPr>
          <p:cNvPr id="8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9817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10</a:t>
            </a:r>
            <a:r>
              <a:rPr lang="en-US" dirty="0" smtClean="0">
                <a:solidFill>
                  <a:srgbClr val="073B4C"/>
                </a:solidFill>
              </a:rPr>
              <a:t>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13" name="Picture 6" descr="Картинки по запросу github logo pn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64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ru-RU" altLang="ru-RU" dirty="0" err="1">
                <a:latin typeface="Calibri" pitchFamily="34" charset="0"/>
                <a:ea typeface="Calibri" pitchFamily="34" charset="0"/>
                <a:cs typeface="Times New Roman" pitchFamily="18" charset="0"/>
              </a:rPr>
              <a:t>Логлайн</a:t>
            </a:r>
            <a:r>
              <a:rPr lang="ru-RU" altLang="ru-RU" dirty="0">
                <a:latin typeface="Calibri" pitchFamily="34" charset="0"/>
                <a:ea typeface="Calibri" pitchFamily="34" charset="0"/>
                <a:cs typeface="Times New Roman" pitchFamily="18" charset="0"/>
              </a:rPr>
              <a:t> игры </a:t>
            </a:r>
            <a:r>
              <a:rPr lang="en-US" altLang="ru-RU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AGARIO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3246831"/>
              </p:ext>
            </p:extLst>
          </p:nvPr>
        </p:nvGraphicFramePr>
        <p:xfrm>
          <a:off x="929826" y="1923862"/>
          <a:ext cx="7262452" cy="376781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376995"/>
                <a:gridCol w="4885457"/>
              </a:tblGrid>
              <a:tr h="46022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</a:rPr>
                        <a:t>Название</a:t>
                      </a:r>
                      <a:endParaRPr lang="ru-RU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AGARIO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4911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 err="1">
                          <a:effectLst/>
                        </a:rPr>
                        <a:t>Логлайн</a:t>
                      </a:r>
                      <a:endParaRPr lang="ru-RU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Вы клетка, которая ест кружочки и другие клетки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4911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</a:rPr>
                        <a:t>Цель</a:t>
                      </a:r>
                      <a:endParaRPr lang="ru-RU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</a:rPr>
                        <a:t>За счет поедания других клеток и кружочков как можно больше увеличить свою площадь</a:t>
                      </a:r>
                      <a:endParaRPr lang="ru-RU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94911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Препятствие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Чем больше площадь, тем меньше скорость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Другие клетки хотят съесть клетку игрока</a:t>
                      </a:r>
                      <a:endParaRPr lang="ru-RU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46022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</a:rPr>
                        <a:t>Жанр</a:t>
                      </a:r>
                      <a:endParaRPr lang="ru-RU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>
                          <a:effectLst/>
                        </a:rPr>
                        <a:t>Аркада</a:t>
                      </a:r>
                      <a:endParaRPr lang="ru-RU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8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8479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11</a:t>
            </a:r>
            <a:r>
              <a:rPr lang="en-US" dirty="0" smtClean="0">
                <a:solidFill>
                  <a:srgbClr val="073B4C"/>
                </a:solidFill>
              </a:rPr>
              <a:t>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13" name="Picture 6" descr="Картинки по запросу github logo 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2468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 smtClean="0"/>
          </a:p>
        </p:txBody>
      </p:sp>
      <p:sp>
        <p:nvSpPr>
          <p:cNvPr id="8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020" y="113607"/>
            <a:ext cx="8664154" cy="6075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48479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12</a:t>
            </a:r>
            <a:r>
              <a:rPr lang="en-US" dirty="0" smtClean="0">
                <a:solidFill>
                  <a:srgbClr val="073B4C"/>
                </a:solidFill>
              </a:rPr>
              <a:t>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14" name="Picture 6" descr="Картинки по запросу github logo pn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444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Майндмап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 smtClean="0"/>
          </a:p>
        </p:txBody>
      </p:sp>
      <p:sp>
        <p:nvSpPr>
          <p:cNvPr id="8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46245"/>
            <a:ext cx="12350086" cy="392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148479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13</a:t>
            </a:r>
            <a:r>
              <a:rPr lang="en-US" dirty="0" smtClean="0">
                <a:solidFill>
                  <a:srgbClr val="073B4C"/>
                </a:solidFill>
              </a:rPr>
              <a:t>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13" name="Picture 6" descr="Картинки по запросу github logo pn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650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Сложности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Клиент-серверная архитектура</a:t>
            </a:r>
          </a:p>
          <a:p>
            <a:r>
              <a:rPr lang="en-US" dirty="0" err="1" smtClean="0"/>
              <a:t>TypeScript</a:t>
            </a:r>
            <a:r>
              <a:rPr lang="en-US" dirty="0" smtClean="0"/>
              <a:t>, </a:t>
            </a:r>
            <a:r>
              <a:rPr lang="ru-RU" dirty="0" smtClean="0"/>
              <a:t>сборка проектов</a:t>
            </a:r>
            <a:endParaRPr lang="ru-RU" dirty="0"/>
          </a:p>
        </p:txBody>
      </p:sp>
      <p:sp>
        <p:nvSpPr>
          <p:cNvPr id="8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8479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14</a:t>
            </a:r>
            <a:r>
              <a:rPr lang="en-US" dirty="0" smtClean="0">
                <a:solidFill>
                  <a:srgbClr val="073B4C"/>
                </a:solidFill>
              </a:rPr>
              <a:t>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13" name="Picture 6" descr="Картинки по запросу github logo pn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40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9148" y="6395038"/>
            <a:ext cx="599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>
                <a:solidFill>
                  <a:srgbClr val="073B4C"/>
                </a:solidFill>
              </a:rPr>
              <a:t>1</a:t>
            </a:r>
            <a:r>
              <a:rPr lang="en-US" dirty="0" smtClean="0">
                <a:solidFill>
                  <a:srgbClr val="073B4C"/>
                </a:solidFill>
              </a:rPr>
              <a:t>/7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10" name="Picture 6" descr="Картинки по запросу github logo 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Запись экрана (27.08.2017 17-25-32)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63" y="0"/>
            <a:ext cx="121872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86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7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Содержание</a:t>
            </a:r>
            <a:endParaRPr lang="ru-RU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738809" y="1784317"/>
            <a:ext cx="3346174" cy="3115674"/>
          </a:xfrm>
        </p:spPr>
        <p:txBody>
          <a:bodyPr>
            <a:normAutofit fontScale="92500"/>
          </a:bodyPr>
          <a:lstStyle/>
          <a:p>
            <a:r>
              <a:rPr lang="ru-RU" dirty="0" smtClean="0"/>
              <a:t>О проекте</a:t>
            </a:r>
          </a:p>
          <a:p>
            <a:r>
              <a:rPr lang="ru-RU" dirty="0" smtClean="0"/>
              <a:t>Архитектура проекта</a:t>
            </a:r>
          </a:p>
          <a:p>
            <a:r>
              <a:rPr lang="ru-RU" dirty="0" smtClean="0"/>
              <a:t>Технологии</a:t>
            </a:r>
          </a:p>
          <a:p>
            <a:r>
              <a:rPr lang="ru-RU" dirty="0" smtClean="0"/>
              <a:t>Процесс разработки</a:t>
            </a:r>
          </a:p>
          <a:p>
            <a:r>
              <a:rPr lang="ru-RU" dirty="0" smtClean="0"/>
              <a:t>Сложности</a:t>
            </a:r>
          </a:p>
          <a:p>
            <a:r>
              <a:rPr lang="ru-RU" dirty="0" smtClean="0"/>
              <a:t>Итоги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9148" y="6395038"/>
            <a:ext cx="747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>
                <a:solidFill>
                  <a:srgbClr val="073B4C"/>
                </a:solidFill>
              </a:rPr>
              <a:t>1</a:t>
            </a:r>
            <a:r>
              <a:rPr lang="en-US" dirty="0" smtClean="0">
                <a:solidFill>
                  <a:srgbClr val="073B4C"/>
                </a:solidFill>
              </a:rPr>
              <a:t>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2054" name="Picture 6" descr="Картинки по запросу github logo 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9356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53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Требования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Многопользовательская</a:t>
            </a:r>
          </a:p>
          <a:p>
            <a:r>
              <a:rPr lang="ru-RU" dirty="0" smtClean="0"/>
              <a:t>Кроссплатформенная</a:t>
            </a:r>
          </a:p>
          <a:p>
            <a:r>
              <a:rPr lang="ru-RU" dirty="0" smtClean="0"/>
              <a:t>Адаптивность к размеру экрана</a:t>
            </a:r>
          </a:p>
          <a:p>
            <a:r>
              <a:rPr lang="ru-RU" dirty="0" smtClean="0"/>
              <a:t>Боты и их логика</a:t>
            </a:r>
          </a:p>
        </p:txBody>
      </p:sp>
      <p:sp>
        <p:nvSpPr>
          <p:cNvPr id="7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9148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073B4C"/>
                </a:solidFill>
              </a:rPr>
              <a:t>3/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12" name="Picture 6" descr="Картинки по запросу github logo 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193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Архитектура проекта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Rectangle 3"/>
          <p:cNvSpPr/>
          <p:nvPr/>
        </p:nvSpPr>
        <p:spPr>
          <a:xfrm>
            <a:off x="931505" y="2378049"/>
            <a:ext cx="3886200" cy="2483200"/>
          </a:xfrm>
          <a:prstGeom prst="rect">
            <a:avLst/>
          </a:prstGeom>
          <a:solidFill>
            <a:srgbClr val="DED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ru-RU" dirty="0" smtClean="0">
              <a:solidFill>
                <a:srgbClr val="073B4C"/>
              </a:solidFill>
            </a:endParaRPr>
          </a:p>
          <a:p>
            <a:pPr algn="ctr"/>
            <a:r>
              <a:rPr lang="ru-RU" dirty="0" smtClean="0">
                <a:solidFill>
                  <a:srgbClr val="073B4C"/>
                </a:solidFill>
              </a:rPr>
              <a:t>Сервер</a:t>
            </a:r>
          </a:p>
          <a:p>
            <a:pPr algn="ctr"/>
            <a:endParaRPr lang="ru-RU" dirty="0">
              <a:solidFill>
                <a:srgbClr val="073B4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73B4C"/>
                </a:solidFill>
              </a:rPr>
              <a:t>Проверка коллизий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73B4C"/>
                </a:solidFill>
              </a:rPr>
              <a:t>Логика движения ботов</a:t>
            </a:r>
            <a:endParaRPr lang="en-US" dirty="0" smtClean="0">
              <a:solidFill>
                <a:srgbClr val="073B4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73B4C"/>
                </a:solidFill>
              </a:rPr>
              <a:t>Создание игрока</a:t>
            </a:r>
            <a:endParaRPr lang="ru-RU" dirty="0">
              <a:solidFill>
                <a:srgbClr val="073B4C"/>
              </a:solidFill>
            </a:endParaRPr>
          </a:p>
          <a:p>
            <a:endParaRPr lang="ru-RU" dirty="0"/>
          </a:p>
        </p:txBody>
      </p:sp>
      <p:sp>
        <p:nvSpPr>
          <p:cNvPr id="11" name="Rectangle 10"/>
          <p:cNvSpPr/>
          <p:nvPr/>
        </p:nvSpPr>
        <p:spPr>
          <a:xfrm>
            <a:off x="7138289" y="2378050"/>
            <a:ext cx="3811149" cy="2483200"/>
          </a:xfrm>
          <a:prstGeom prst="rect">
            <a:avLst/>
          </a:prstGeom>
          <a:solidFill>
            <a:srgbClr val="DED7F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ru-RU" dirty="0" smtClean="0">
              <a:solidFill>
                <a:srgbClr val="073B4C"/>
              </a:solidFill>
            </a:endParaRPr>
          </a:p>
          <a:p>
            <a:pPr algn="ctr"/>
            <a:r>
              <a:rPr lang="ru-RU" dirty="0" smtClean="0">
                <a:solidFill>
                  <a:srgbClr val="073B4C"/>
                </a:solidFill>
              </a:rPr>
              <a:t>Клиент</a:t>
            </a:r>
          </a:p>
          <a:p>
            <a:pPr algn="ctr"/>
            <a:endParaRPr lang="ru-RU" dirty="0" smtClean="0">
              <a:solidFill>
                <a:srgbClr val="073B4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err="1" smtClean="0">
                <a:solidFill>
                  <a:srgbClr val="073B4C"/>
                </a:solidFill>
              </a:rPr>
              <a:t>Отрисовка</a:t>
            </a:r>
            <a:endParaRPr lang="ru-RU" dirty="0" smtClean="0">
              <a:solidFill>
                <a:srgbClr val="073B4C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rgbClr val="073B4C"/>
                </a:solidFill>
              </a:rPr>
              <a:t>Отслеживание пользовательских событий</a:t>
            </a:r>
          </a:p>
        </p:txBody>
      </p:sp>
      <p:sp>
        <p:nvSpPr>
          <p:cNvPr id="12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931505" y="2378049"/>
            <a:ext cx="3886200" cy="729045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073B4C"/>
                </a:solidFill>
              </a:rPr>
              <a:t>Сервер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7138290" y="2378050"/>
            <a:ext cx="3886200" cy="729045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073B4C"/>
                </a:solidFill>
              </a:rPr>
              <a:t>Клиент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29" name="Стрелка вправо 28"/>
          <p:cNvSpPr/>
          <p:nvPr/>
        </p:nvSpPr>
        <p:spPr>
          <a:xfrm>
            <a:off x="5523724" y="3323549"/>
            <a:ext cx="1408922" cy="233892"/>
          </a:xfrm>
          <a:prstGeom prst="rightArrow">
            <a:avLst/>
          </a:prstGeom>
          <a:solidFill>
            <a:srgbClr val="073B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Стрелка вправо 29"/>
          <p:cNvSpPr/>
          <p:nvPr/>
        </p:nvSpPr>
        <p:spPr>
          <a:xfrm rot="10800000">
            <a:off x="5144278" y="3709205"/>
            <a:ext cx="1408922" cy="233892"/>
          </a:xfrm>
          <a:prstGeom prst="rightArrow">
            <a:avLst/>
          </a:prstGeom>
          <a:solidFill>
            <a:srgbClr val="073B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/>
          <p:cNvSpPr txBox="1"/>
          <p:nvPr/>
        </p:nvSpPr>
        <p:spPr>
          <a:xfrm>
            <a:off x="139148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>
                <a:solidFill>
                  <a:srgbClr val="073B4C"/>
                </a:solidFill>
              </a:rPr>
              <a:t>4</a:t>
            </a:r>
            <a:r>
              <a:rPr lang="en-US" dirty="0" smtClean="0">
                <a:solidFill>
                  <a:srgbClr val="073B4C"/>
                </a:solidFill>
              </a:rPr>
              <a:t>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17" name="Picture 6" descr="Картинки по запросу github logo 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795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Сервер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14" name="Rectangle 1"/>
          <p:cNvSpPr>
            <a:spLocks noChangeArrowheads="1"/>
          </p:cNvSpPr>
          <p:nvPr/>
        </p:nvSpPr>
        <p:spPr bwMode="auto">
          <a:xfrm>
            <a:off x="1085461" y="1743509"/>
            <a:ext cx="7825273" cy="39703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io.on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connection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function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socket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NewPlayer.</a:t>
            </a:r>
            <a:r>
              <a:rPr kumimoji="0" lang="ru-RU" altLang="ru-RU" sz="1400" b="0" i="1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create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socket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socket.on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disconnect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function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delete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players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[socket.id];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});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socket.on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movement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function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data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let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player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players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[socket.id] || {};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movementController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movePlayer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data.x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data.y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player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collisionChecker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check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socket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food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enemies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movementController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moveEnemy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});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});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/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1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setInterval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function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() {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io.sockets.emit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4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4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4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},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1000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/ 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60</a:t>
            </a:r>
            <a:r>
              <a:rPr kumimoji="0" lang="ru-RU" altLang="ru-RU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endParaRPr kumimoji="0" lang="ru-RU" altLang="ru-RU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39148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>
                <a:solidFill>
                  <a:srgbClr val="073B4C"/>
                </a:solidFill>
              </a:rPr>
              <a:t>5</a:t>
            </a:r>
            <a:r>
              <a:rPr lang="en-US" dirty="0" smtClean="0">
                <a:solidFill>
                  <a:srgbClr val="073B4C"/>
                </a:solidFill>
              </a:rPr>
              <a:t>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21" name="Picture 6" descr="Картинки по запросу github logo 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4501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Клиент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26" name="Rectangle 1"/>
          <p:cNvSpPr>
            <a:spLocks noChangeArrowheads="1"/>
          </p:cNvSpPr>
          <p:nvPr/>
        </p:nvSpPr>
        <p:spPr bwMode="auto">
          <a:xfrm>
            <a:off x="508113" y="1407760"/>
            <a:ext cx="11683886" cy="489364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socket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.emit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new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player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socket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.on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"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player_created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"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() =&gt;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socket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.on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(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 =&gt;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players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players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food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food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food_length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food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.length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for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let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i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i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&lt;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food_length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i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++)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food_width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food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[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i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].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width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food_radius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food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[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i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].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radius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enemies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enemies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enemies_length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enemies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.length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for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let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i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i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&lt;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enemies_length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i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++)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enemies_width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enemies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[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i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].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width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enemies_radius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enemies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[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i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].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radius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    }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});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});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socket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.emit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disconnect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/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_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update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() {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socket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.emit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movement</a:t>
            </a:r>
            <a:r>
              <a:rPr kumimoji="0" lang="ru-RU" altLang="ru-RU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itchFamily="49" charset="0"/>
                <a:cs typeface="Courier New" pitchFamily="49" charset="0"/>
              </a:rPr>
              <a:t>'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movement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_</a:t>
            </a:r>
            <a:r>
              <a:rPr kumimoji="0" lang="ru-RU" altLang="ru-RU" sz="12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mouseCoordinates</a:t>
            </a: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();</a:t>
            </a:r>
            <a:b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}</a:t>
            </a:r>
            <a:endParaRPr kumimoji="0" lang="ru-RU" altLang="ru-RU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9148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073B4C"/>
                </a:solidFill>
              </a:rPr>
              <a:t>6</a:t>
            </a:r>
            <a:r>
              <a:rPr lang="en-US" dirty="0" smtClean="0">
                <a:solidFill>
                  <a:srgbClr val="073B4C"/>
                </a:solidFill>
              </a:rPr>
              <a:t>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27" name="Picture 6" descr="Картинки по запросу github logo 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48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9148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073B4C"/>
                </a:solidFill>
              </a:rPr>
              <a:t>7</a:t>
            </a:r>
            <a:r>
              <a:rPr lang="en-US" dirty="0" smtClean="0">
                <a:solidFill>
                  <a:srgbClr val="073B4C"/>
                </a:solidFill>
              </a:rPr>
              <a:t>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13" name="Picture 6" descr="Картинки по запросу github logo 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17240" y="375309"/>
            <a:ext cx="11784563" cy="569386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paint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context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canvas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statePlayers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movement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player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field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start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food_length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enemies_length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food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enemies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 {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context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context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canvas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canvas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players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statePlayers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food_length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food_length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enemies_length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enemies_length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food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food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state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enemies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enemies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/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movement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movement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player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player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field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field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start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start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context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setTransform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1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1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context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clearRect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canvas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width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canvas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height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let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xReview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canvas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width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/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RESIZE_COEF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let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yReview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=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canvas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height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/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RESIZE_COEF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context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setTransform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xReview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/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canvas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width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itchFamily="49" charset="0"/>
                <a:cs typeface="Courier New" pitchFamily="49" charset="0"/>
              </a:rPr>
              <a:t>0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yReview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/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canvas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height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_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gameCameraCoordinates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().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x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,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_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gameCameraCoordinates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().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itchFamily="49" charset="0"/>
                <a:cs typeface="Courier New" pitchFamily="49" charset="0"/>
              </a:rPr>
              <a:t>y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field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draw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context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if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itchFamily="49" charset="0"/>
                <a:cs typeface="Courier New" pitchFamily="49" charset="0"/>
              </a:rPr>
              <a:t>start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) {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_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drawFood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();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_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drawPlayers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();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_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drawEnemies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();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}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else</a:t>
            </a:r>
            <a:r>
              <a:rPr kumimoji="0" lang="ru-RU" altLang="ru-RU" sz="13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 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{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    </a:t>
            </a:r>
            <a:r>
              <a:rPr kumimoji="0" lang="ru-RU" altLang="ru-RU" sz="13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itchFamily="49" charset="0"/>
                <a:cs typeface="Courier New" pitchFamily="49" charset="0"/>
              </a:rPr>
              <a:t>this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.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_</a:t>
            </a:r>
            <a:r>
              <a:rPr kumimoji="0" lang="ru-RU" altLang="ru-RU" sz="13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itchFamily="49" charset="0"/>
                <a:cs typeface="Courier New" pitchFamily="49" charset="0"/>
              </a:rPr>
              <a:t>drawWallpaper</a:t>
            </a: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();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    }</a:t>
            </a:r>
            <a:b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</a:br>
            <a:r>
              <a:rPr kumimoji="0" lang="ru-RU" altLang="ru-RU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itchFamily="49" charset="0"/>
                <a:cs typeface="Courier New" pitchFamily="49" charset="0"/>
              </a:rPr>
              <a:t>}</a:t>
            </a:r>
            <a:endParaRPr kumimoji="0" lang="ru-RU" altLang="ru-RU" sz="13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645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Сервер - Клиент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Rectangle 3"/>
          <p:cNvSpPr/>
          <p:nvPr/>
        </p:nvSpPr>
        <p:spPr>
          <a:xfrm>
            <a:off x="0" y="6301407"/>
            <a:ext cx="12192000" cy="556593"/>
          </a:xfrm>
          <a:prstGeom prst="rect">
            <a:avLst/>
          </a:prstGeom>
          <a:solidFill>
            <a:srgbClr val="937C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EF476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442174" y="6395038"/>
            <a:ext cx="25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rgbClr val="073B4C"/>
                </a:solidFill>
              </a:rPr>
              <a:t>Гребнева Дарья, 2017</a:t>
            </a:r>
            <a:endParaRPr lang="ru-RU" dirty="0">
              <a:solidFill>
                <a:srgbClr val="073B4C"/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7441327" y="1455573"/>
            <a:ext cx="1519199" cy="839755"/>
          </a:xfrm>
          <a:prstGeom prst="rect">
            <a:avLst/>
          </a:prstGeom>
          <a:solidFill>
            <a:srgbClr val="DED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073B4C"/>
                </a:solidFill>
              </a:rPr>
              <a:t>Сервер</a:t>
            </a:r>
            <a:endParaRPr lang="ru-RU" dirty="0">
              <a:solidFill>
                <a:srgbClr val="073B4C"/>
              </a:solidFill>
            </a:endParaRPr>
          </a:p>
        </p:txBody>
      </p:sp>
      <p:cxnSp>
        <p:nvCxnSpPr>
          <p:cNvPr id="13" name="Прямая соединительная линия 12"/>
          <p:cNvCxnSpPr>
            <a:stCxn id="11" idx="2"/>
          </p:cNvCxnSpPr>
          <p:nvPr/>
        </p:nvCxnSpPr>
        <p:spPr>
          <a:xfrm flipH="1">
            <a:off x="8200926" y="2295328"/>
            <a:ext cx="1" cy="3704255"/>
          </a:xfrm>
          <a:prstGeom prst="line">
            <a:avLst/>
          </a:prstGeom>
          <a:ln>
            <a:solidFill>
              <a:srgbClr val="073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Прямоугольник 15"/>
          <p:cNvSpPr/>
          <p:nvPr/>
        </p:nvSpPr>
        <p:spPr>
          <a:xfrm>
            <a:off x="7971075" y="2719872"/>
            <a:ext cx="475456" cy="611156"/>
          </a:xfrm>
          <a:prstGeom prst="rect">
            <a:avLst/>
          </a:prstGeom>
          <a:solidFill>
            <a:srgbClr val="DED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7959784" y="3761323"/>
            <a:ext cx="475456" cy="611156"/>
          </a:xfrm>
          <a:prstGeom prst="rect">
            <a:avLst/>
          </a:prstGeom>
          <a:solidFill>
            <a:srgbClr val="DED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7963198" y="4775716"/>
            <a:ext cx="475456" cy="611156"/>
          </a:xfrm>
          <a:prstGeom prst="rect">
            <a:avLst/>
          </a:prstGeom>
          <a:solidFill>
            <a:srgbClr val="DED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6" name="Прямая со стрелкой 25"/>
          <p:cNvCxnSpPr>
            <a:stCxn id="24" idx="3"/>
          </p:cNvCxnSpPr>
          <p:nvPr/>
        </p:nvCxnSpPr>
        <p:spPr>
          <a:xfrm>
            <a:off x="4822870" y="3025450"/>
            <a:ext cx="3136914" cy="0"/>
          </a:xfrm>
          <a:prstGeom prst="straightConnector1">
            <a:avLst/>
          </a:prstGeom>
          <a:ln>
            <a:solidFill>
              <a:srgbClr val="073B4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25" idx="3"/>
          </p:cNvCxnSpPr>
          <p:nvPr/>
        </p:nvCxnSpPr>
        <p:spPr>
          <a:xfrm>
            <a:off x="4811579" y="4066901"/>
            <a:ext cx="3148205" cy="0"/>
          </a:xfrm>
          <a:prstGeom prst="straightConnector1">
            <a:avLst/>
          </a:prstGeom>
          <a:ln>
            <a:solidFill>
              <a:srgbClr val="073B4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/>
          <p:cNvCxnSpPr/>
          <p:nvPr/>
        </p:nvCxnSpPr>
        <p:spPr>
          <a:xfrm flipH="1" flipV="1">
            <a:off x="4795135" y="5078575"/>
            <a:ext cx="3168063" cy="2719"/>
          </a:xfrm>
          <a:prstGeom prst="straightConnector1">
            <a:avLst/>
          </a:prstGeom>
          <a:ln>
            <a:solidFill>
              <a:srgbClr val="073B4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891973" y="2733867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н</a:t>
            </a:r>
            <a:r>
              <a:rPr lang="ru-RU" dirty="0" smtClean="0"/>
              <a:t>овый игрок</a:t>
            </a:r>
            <a:endParaRPr lang="ru-RU" dirty="0"/>
          </a:p>
        </p:txBody>
      </p:sp>
      <p:sp>
        <p:nvSpPr>
          <p:cNvPr id="37" name="Прямоугольник 36"/>
          <p:cNvSpPr/>
          <p:nvPr/>
        </p:nvSpPr>
        <p:spPr>
          <a:xfrm>
            <a:off x="4891973" y="3762410"/>
            <a:ext cx="22601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т</a:t>
            </a:r>
            <a:r>
              <a:rPr lang="ru-RU" dirty="0" smtClean="0"/>
              <a:t>екущие координаты</a:t>
            </a:r>
            <a:endParaRPr lang="ru-RU" dirty="0"/>
          </a:p>
        </p:txBody>
      </p:sp>
      <p:sp>
        <p:nvSpPr>
          <p:cNvPr id="42" name="Прямоугольник 41"/>
          <p:cNvSpPr/>
          <p:nvPr/>
        </p:nvSpPr>
        <p:spPr>
          <a:xfrm>
            <a:off x="4795135" y="4709243"/>
            <a:ext cx="31646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н</a:t>
            </a:r>
            <a:r>
              <a:rPr lang="ru-RU" dirty="0" smtClean="0"/>
              <a:t>овые координаты и размеры</a:t>
            </a:r>
            <a:endParaRPr lang="ru-RU" dirty="0"/>
          </a:p>
        </p:txBody>
      </p:sp>
      <p:sp>
        <p:nvSpPr>
          <p:cNvPr id="20" name="TextBox 19"/>
          <p:cNvSpPr txBox="1"/>
          <p:nvPr/>
        </p:nvSpPr>
        <p:spPr>
          <a:xfrm>
            <a:off x="139148" y="6395038"/>
            <a:ext cx="73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073B4C"/>
                </a:solidFill>
              </a:rPr>
              <a:t>8/</a:t>
            </a:r>
            <a:r>
              <a:rPr lang="ru-RU" dirty="0" smtClean="0">
                <a:solidFill>
                  <a:srgbClr val="073B4C"/>
                </a:solidFill>
              </a:rPr>
              <a:t>15</a:t>
            </a:r>
            <a:endParaRPr lang="ru-RU" dirty="0">
              <a:solidFill>
                <a:srgbClr val="073B4C"/>
              </a:solidFill>
            </a:endParaRPr>
          </a:p>
        </p:txBody>
      </p:sp>
      <p:pic>
        <p:nvPicPr>
          <p:cNvPr id="21" name="Picture 6" descr="Картинки по запросу github logo 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6461" y="6368601"/>
            <a:ext cx="422205" cy="422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Прямоугольник 21"/>
          <p:cNvSpPr/>
          <p:nvPr/>
        </p:nvSpPr>
        <p:spPr>
          <a:xfrm>
            <a:off x="3817666" y="1455573"/>
            <a:ext cx="1519199" cy="839755"/>
          </a:xfrm>
          <a:prstGeom prst="rect">
            <a:avLst/>
          </a:prstGeom>
          <a:solidFill>
            <a:srgbClr val="DED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073B4C"/>
                </a:solidFill>
              </a:rPr>
              <a:t>Клиент</a:t>
            </a:r>
            <a:endParaRPr lang="ru-RU" dirty="0">
              <a:solidFill>
                <a:srgbClr val="073B4C"/>
              </a:solidFill>
            </a:endParaRPr>
          </a:p>
        </p:txBody>
      </p:sp>
      <p:cxnSp>
        <p:nvCxnSpPr>
          <p:cNvPr id="23" name="Прямая соединительная линия 22"/>
          <p:cNvCxnSpPr>
            <a:stCxn id="22" idx="2"/>
          </p:cNvCxnSpPr>
          <p:nvPr/>
        </p:nvCxnSpPr>
        <p:spPr>
          <a:xfrm flipH="1">
            <a:off x="4577265" y="2295328"/>
            <a:ext cx="1" cy="3704255"/>
          </a:xfrm>
          <a:prstGeom prst="line">
            <a:avLst/>
          </a:prstGeom>
          <a:ln>
            <a:solidFill>
              <a:srgbClr val="073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Прямоугольник 23"/>
          <p:cNvSpPr/>
          <p:nvPr/>
        </p:nvSpPr>
        <p:spPr>
          <a:xfrm>
            <a:off x="4347414" y="2719872"/>
            <a:ext cx="475456" cy="611156"/>
          </a:xfrm>
          <a:prstGeom prst="rect">
            <a:avLst/>
          </a:prstGeom>
          <a:solidFill>
            <a:srgbClr val="DED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Прямоугольник 24"/>
          <p:cNvSpPr/>
          <p:nvPr/>
        </p:nvSpPr>
        <p:spPr>
          <a:xfrm>
            <a:off x="4336123" y="3761323"/>
            <a:ext cx="475456" cy="611156"/>
          </a:xfrm>
          <a:prstGeom prst="rect">
            <a:avLst/>
          </a:prstGeom>
          <a:solidFill>
            <a:srgbClr val="DED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 26"/>
          <p:cNvSpPr/>
          <p:nvPr/>
        </p:nvSpPr>
        <p:spPr>
          <a:xfrm>
            <a:off x="4339537" y="4775716"/>
            <a:ext cx="475456" cy="611156"/>
          </a:xfrm>
          <a:prstGeom prst="rect">
            <a:avLst/>
          </a:prstGeom>
          <a:solidFill>
            <a:srgbClr val="DED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533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441</Words>
  <Application>Microsoft Office PowerPoint</Application>
  <PresentationFormat>Произвольный</PresentationFormat>
  <Paragraphs>128</Paragraphs>
  <Slides>16</Slides>
  <Notes>13</Notes>
  <HiddenSlides>0</HiddenSlides>
  <MMClips>2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7" baseType="lpstr">
      <vt:lpstr>Office Theme</vt:lpstr>
      <vt:lpstr>Презентация PowerPoint</vt:lpstr>
      <vt:lpstr>Содержание</vt:lpstr>
      <vt:lpstr>Презентация PowerPoint</vt:lpstr>
      <vt:lpstr>Требования</vt:lpstr>
      <vt:lpstr>Архитектура проекта</vt:lpstr>
      <vt:lpstr>Сервер</vt:lpstr>
      <vt:lpstr>Клиент</vt:lpstr>
      <vt:lpstr>Презентация PowerPoint</vt:lpstr>
      <vt:lpstr>Сервер - Клиент</vt:lpstr>
      <vt:lpstr>Технологии</vt:lpstr>
      <vt:lpstr>Процесс разработки</vt:lpstr>
      <vt:lpstr>Логлайн игры AGARIO</vt:lpstr>
      <vt:lpstr>Презентация PowerPoint</vt:lpstr>
      <vt:lpstr>Майндмап</vt:lpstr>
      <vt:lpstr>Сложности</vt:lpstr>
      <vt:lpstr>Презентация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Agar</dc:title>
  <dc:creator>root Admin</dc:creator>
  <cp:lastModifiedBy>Дарья</cp:lastModifiedBy>
  <cp:revision>23</cp:revision>
  <dcterms:created xsi:type="dcterms:W3CDTF">2017-08-27T06:30:02Z</dcterms:created>
  <dcterms:modified xsi:type="dcterms:W3CDTF">2017-08-29T16:07:50Z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F67FA1B9-0607-435E-B4B4-816EACFE0BE8</vt:lpwstr>
  </property>
  <property fmtid="{D5CDD505-2E9C-101B-9397-08002B2CF9AE}" pid="3" name="ArticulatePath">
    <vt:lpwstr>Presentation1</vt:lpwstr>
  </property>
</Properties>
</file>

<file path=docProps/thumbnail.jpeg>
</file>